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3300" y="-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gianl\Desktop\bollette in vetrina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813" y="-304800"/>
            <a:ext cx="7561263" cy="1069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1859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EF60-2420-4DA7-9711-5A5A526F4CFA}" type="datetimeFigureOut">
              <a:rPr lang="it-IT" smtClean="0"/>
              <a:t>24/08/2022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7411F-DD9F-4071-B77F-6020C4B4E5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4764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EF60-2420-4DA7-9711-5A5A526F4CFA}" type="datetimeFigureOut">
              <a:rPr lang="it-IT" smtClean="0"/>
              <a:t>24/08/2022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7411F-DD9F-4071-B77F-6020C4B4E5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1305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EF60-2420-4DA7-9711-5A5A526F4CFA}" type="datetimeFigureOut">
              <a:rPr lang="it-IT" smtClean="0"/>
              <a:t>24/08/2022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7411F-DD9F-4071-B77F-6020C4B4E5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1255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EF60-2420-4DA7-9711-5A5A526F4CFA}" type="datetimeFigureOut">
              <a:rPr lang="it-IT" smtClean="0"/>
              <a:t>24/08/2022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7411F-DD9F-4071-B77F-6020C4B4E5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8209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EF60-2420-4DA7-9711-5A5A526F4CFA}" type="datetimeFigureOut">
              <a:rPr lang="it-IT" smtClean="0"/>
              <a:t>24/08/2022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7411F-DD9F-4071-B77F-6020C4B4E5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0122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EF60-2420-4DA7-9711-5A5A526F4CFA}" type="datetimeFigureOut">
              <a:rPr lang="it-IT" smtClean="0"/>
              <a:t>24/08/2022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7411F-DD9F-4071-B77F-6020C4B4E5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3248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EF60-2420-4DA7-9711-5A5A526F4CFA}" type="datetimeFigureOut">
              <a:rPr lang="it-IT" smtClean="0"/>
              <a:t>24/08/2022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7411F-DD9F-4071-B77F-6020C4B4E5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8244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EF60-2420-4DA7-9711-5A5A526F4CFA}" type="datetimeFigureOut">
              <a:rPr lang="it-IT" smtClean="0"/>
              <a:t>24/08/2022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7411F-DD9F-4071-B77F-6020C4B4E5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0491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EF60-2420-4DA7-9711-5A5A526F4CFA}" type="datetimeFigureOut">
              <a:rPr lang="it-IT" smtClean="0"/>
              <a:t>24/08/2022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7411F-DD9F-4071-B77F-6020C4B4E5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2660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EF60-2420-4DA7-9711-5A5A526F4CFA}" type="datetimeFigureOut">
              <a:rPr lang="it-IT" smtClean="0"/>
              <a:t>24/08/2022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7411F-DD9F-4071-B77F-6020C4B4E5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3322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1EF60-2420-4DA7-9711-5A5A526F4CFA}" type="datetimeFigureOut">
              <a:rPr lang="it-IT" smtClean="0"/>
              <a:t>24/08/2022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7411F-DD9F-4071-B77F-6020C4B4E5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9532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54146" y="560512"/>
            <a:ext cx="1800200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60254" y="756518"/>
            <a:ext cx="3429000" cy="904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7500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A4 (21x29,7 cm)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gianluca.giordano@live.it</dc:creator>
  <cp:lastModifiedBy>DTGFNC</cp:lastModifiedBy>
  <cp:revision>2</cp:revision>
  <dcterms:created xsi:type="dcterms:W3CDTF">2022-08-24T11:08:17Z</dcterms:created>
  <dcterms:modified xsi:type="dcterms:W3CDTF">2022-08-24T11:53:08Z</dcterms:modified>
</cp:coreProperties>
</file>